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9" r:id="rId3"/>
    <p:sldId id="278" r:id="rId4"/>
    <p:sldId id="282" r:id="rId5"/>
    <p:sldId id="276" r:id="rId6"/>
    <p:sldId id="281" r:id="rId7"/>
    <p:sldId id="280" r:id="rId8"/>
    <p:sldId id="279" r:id="rId9"/>
    <p:sldId id="283" r:id="rId10"/>
    <p:sldId id="284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/>
              <a:t>Uredite slog podnaslova matrice</a:t>
            </a:r>
            <a:endParaRPr kumimoji="0" lang="en-US"/>
          </a:p>
        </p:txBody>
      </p:sp>
      <p:sp>
        <p:nvSpPr>
          <p:cNvPr id="28" name="Naslov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cxnSp>
        <p:nvCxnSpPr>
          <p:cNvPr id="8" name="Raven povezovalnik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ovezovalnik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grada datum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16" name="Ograda številke diapoz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Ograda nog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grada vsebine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14" name="Ograda datum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15" name="Ograda številke diapoz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Ograda noge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Naslov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  <p:cxnSp>
        <p:nvCxnSpPr>
          <p:cNvPr id="7" name="Raven povezovalnik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11" name="Ograda vsebine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13" name="Ograda vsebine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  <p:sp>
        <p:nvSpPr>
          <p:cNvPr id="32" name="Ograda vsebine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34" name="Ograda vsebine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12" name="Ograda besedila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  <p:cxnSp>
        <p:nvCxnSpPr>
          <p:cNvPr id="10" name="Raven povezovalnik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ovezovalnik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grada vsebine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  <p:sp>
        <p:nvSpPr>
          <p:cNvPr id="31" name="Naslov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8" name="Ograda datum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sl-SI"/>
              <a:t>Kliknite ikono, če želite dodati sliko</a:t>
            </a:r>
            <a:endParaRPr kumimoji="0"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  <p:sp>
        <p:nvSpPr>
          <p:cNvPr id="8" name="Ograda datum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grada besedila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/>
              <a:t>Uredite sloge besedila matrice</a:t>
            </a:r>
          </a:p>
          <a:p>
            <a:pPr lvl="1" eaLnBrk="1" latinLnBrk="0" hangingPunct="1"/>
            <a:r>
              <a:rPr kumimoji="0" lang="sl-SI"/>
              <a:t>Druga raven</a:t>
            </a:r>
          </a:p>
          <a:p>
            <a:pPr lvl="2" eaLnBrk="1" latinLnBrk="0" hangingPunct="1"/>
            <a:r>
              <a:rPr kumimoji="0" lang="sl-SI"/>
              <a:t>Tretja raven</a:t>
            </a:r>
          </a:p>
          <a:p>
            <a:pPr lvl="3" eaLnBrk="1" latinLnBrk="0" hangingPunct="1"/>
            <a:r>
              <a:rPr kumimoji="0" lang="sl-SI"/>
              <a:t>Četrta raven</a:t>
            </a:r>
          </a:p>
          <a:p>
            <a:pPr lvl="4" eaLnBrk="1" latinLnBrk="0" hangingPunct="1"/>
            <a:r>
              <a:rPr kumimoji="0" lang="sl-SI"/>
              <a:t>Peta raven</a:t>
            </a:r>
            <a:endParaRPr kumimoji="0" lang="en-US"/>
          </a:p>
        </p:txBody>
      </p:sp>
      <p:sp>
        <p:nvSpPr>
          <p:cNvPr id="24" name="Ograda datum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09349CD-3F49-4AB6-9D51-838B18633B4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Ograda številke diapoz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46D792B-96CD-4740-9D32-9B94B47AD100}" type="slidenum">
              <a:rPr lang="en-GB" smtClean="0"/>
              <a:t>‹#›</a:t>
            </a:fld>
            <a:endParaRPr lang="en-GB"/>
          </a:p>
        </p:txBody>
      </p:sp>
      <p:sp>
        <p:nvSpPr>
          <p:cNvPr id="5" name="Ograda naslova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ks-center.vrhnika.si/" TargetMode="External"/><Relationship Id="rId2" Type="http://schemas.openxmlformats.org/officeDocument/2006/relationships/hyperlink" Target="mailto:kscentervrhnika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ks-center.vrhnika.si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Krajevna skupnost Vrhnika Center</a:t>
            </a:r>
          </a:p>
          <a:p>
            <a:r>
              <a:rPr lang="sl-SI" dirty="0" smtClean="0"/>
              <a:t>24.10.2019</a:t>
            </a:r>
            <a:endParaRPr lang="en-GB" dirty="0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Sestanek sveta KS Vrhnika Center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872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z="2000" dirty="0" smtClean="0"/>
              <a:t>Sodelovanje z občinsko upravo</a:t>
            </a:r>
          </a:p>
          <a:p>
            <a:pPr lvl="0"/>
            <a:r>
              <a:rPr lang="sl-SI" sz="2000" dirty="0" smtClean="0"/>
              <a:t>Sodelovanje z ostalimi KS in društvi</a:t>
            </a:r>
          </a:p>
          <a:p>
            <a:pPr lvl="0"/>
            <a:r>
              <a:rPr lang="sl-SI" sz="2000" dirty="0" smtClean="0"/>
              <a:t>Promocija spletne strani</a:t>
            </a:r>
            <a:endParaRPr lang="sl-SI" sz="2000" dirty="0"/>
          </a:p>
          <a:p>
            <a:pPr lvl="0"/>
            <a:r>
              <a:rPr lang="sl-SI" sz="2000" dirty="0" smtClean="0"/>
              <a:t>Novoletno srečanje</a:t>
            </a:r>
          </a:p>
          <a:p>
            <a:pPr lvl="0"/>
            <a:r>
              <a:rPr lang="sl-SI" sz="2000" dirty="0" smtClean="0"/>
              <a:t>…</a:t>
            </a: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/>
              </a:rPr>
              <a:t>Razno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874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Komunikacija med nami</a:t>
            </a:r>
            <a:endParaRPr lang="en-GB" dirty="0"/>
          </a:p>
        </p:txBody>
      </p:sp>
      <p:sp>
        <p:nvSpPr>
          <p:cNvPr id="8" name="Ograda vsebine 7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472952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  <a:hlinkClick r:id="rId2"/>
              </a:rPr>
              <a:t>kscentervrhnika@gmail.com</a:t>
            </a:r>
            <a:endParaRPr lang="sl-SI" dirty="0" smtClean="0">
              <a:solidFill>
                <a:srgbClr val="FF0000"/>
              </a:solidFill>
            </a:endParaRPr>
          </a:p>
          <a:p>
            <a:pPr lvl="0"/>
            <a:r>
              <a:rPr lang="en-GB" u="sng" dirty="0">
                <a:hlinkClick r:id="rId3"/>
              </a:rPr>
              <a:t>http://ks-center.vrhnika.si/</a:t>
            </a:r>
            <a:r>
              <a:rPr lang="en-GB" dirty="0"/>
              <a:t> </a:t>
            </a:r>
            <a:endParaRPr lang="sl-SI" dirty="0">
              <a:solidFill>
                <a:srgbClr val="FF0000"/>
              </a:solidFill>
            </a:endParaRPr>
          </a:p>
          <a:p>
            <a:r>
              <a:rPr lang="sl-SI" dirty="0"/>
              <a:t>Direktno s člani sveta KS Vrhnika Center</a:t>
            </a:r>
            <a:endParaRPr lang="en-GB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189736"/>
            <a:ext cx="4320480" cy="30550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986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z="2900" dirty="0" smtClean="0"/>
              <a:t>Pregled realizacije v 2019</a:t>
            </a:r>
          </a:p>
          <a:p>
            <a:pPr lvl="0"/>
            <a:r>
              <a:rPr lang="sl-SI" sz="2900" dirty="0" smtClean="0"/>
              <a:t>Sodelovanje KS-Občina</a:t>
            </a:r>
          </a:p>
          <a:p>
            <a:r>
              <a:rPr lang="sl-SI" sz="2900" dirty="0" smtClean="0"/>
              <a:t>Plan </a:t>
            </a:r>
            <a:r>
              <a:rPr lang="sl-SI" sz="2900" dirty="0"/>
              <a:t>2020</a:t>
            </a:r>
          </a:p>
          <a:p>
            <a:pPr lvl="0"/>
            <a:r>
              <a:rPr lang="sl-SI" sz="2900" dirty="0" smtClean="0"/>
              <a:t>Razno</a:t>
            </a:r>
            <a:endParaRPr lang="en-GB" sz="29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/>
              </a:rPr>
              <a:t>Dnevni red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2048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z="2000" dirty="0"/>
              <a:t>Ureditev pločnikov in prehodov za pešce</a:t>
            </a:r>
            <a:r>
              <a:rPr lang="sl-SI" sz="2000" dirty="0" smtClean="0"/>
              <a:t>, </a:t>
            </a:r>
            <a:r>
              <a:rPr lang="sl-SI" sz="2000" dirty="0"/>
              <a:t>ekoloških otokov in hkrati izboljšane možnosti parkiranja na področju Poštne </a:t>
            </a:r>
            <a:r>
              <a:rPr lang="sl-SI" sz="2000" dirty="0" smtClean="0"/>
              <a:t>ulice</a:t>
            </a:r>
          </a:p>
          <a:p>
            <a:pPr lvl="1"/>
            <a:r>
              <a:rPr lang="sl-SI" sz="1800" dirty="0" err="1" smtClean="0"/>
              <a:t>relaiziralo</a:t>
            </a:r>
            <a:r>
              <a:rPr lang="sl-SI" sz="1800" dirty="0" smtClean="0"/>
              <a:t> KPV</a:t>
            </a:r>
            <a:endParaRPr lang="en-GB" sz="1800" dirty="0"/>
          </a:p>
          <a:p>
            <a:pPr lvl="0"/>
            <a:r>
              <a:rPr lang="sl-SI" sz="2000" dirty="0"/>
              <a:t>Čistilna akcija – Potok </a:t>
            </a:r>
            <a:r>
              <a:rPr lang="sl-SI" sz="2000" dirty="0" smtClean="0"/>
              <a:t>Bela</a:t>
            </a:r>
          </a:p>
          <a:p>
            <a:pPr lvl="1"/>
            <a:r>
              <a:rPr lang="sl-SI" sz="1800" dirty="0" smtClean="0"/>
              <a:t>realizirala KS Center</a:t>
            </a:r>
            <a:endParaRPr lang="sl-SI" sz="1800" dirty="0"/>
          </a:p>
          <a:p>
            <a:pPr lvl="0"/>
            <a:r>
              <a:rPr lang="sl-SI" sz="2000" dirty="0" smtClean="0"/>
              <a:t>Vzdrževanje </a:t>
            </a:r>
            <a:r>
              <a:rPr lang="sl-SI" sz="2000" dirty="0"/>
              <a:t>otroških igrišč (košnja in obnova igral</a:t>
            </a:r>
            <a:r>
              <a:rPr lang="sl-SI" sz="2000" dirty="0" smtClean="0"/>
              <a:t>)</a:t>
            </a:r>
          </a:p>
          <a:p>
            <a:pPr lvl="1"/>
            <a:r>
              <a:rPr lang="sl-SI" sz="1800" dirty="0" smtClean="0"/>
              <a:t>Realizirala KS Center – cca 5500€</a:t>
            </a:r>
            <a:endParaRPr lang="en-GB" sz="1800" dirty="0"/>
          </a:p>
          <a:p>
            <a:pPr lvl="0"/>
            <a:r>
              <a:rPr lang="sl-SI" sz="2000" dirty="0"/>
              <a:t>Skupaj z ZIC ureditev dodatnih igral v smislu zunanjega fitnesa za mlajše starostne </a:t>
            </a:r>
            <a:r>
              <a:rPr lang="sl-SI" sz="2000" dirty="0" smtClean="0"/>
              <a:t>skupine</a:t>
            </a:r>
          </a:p>
          <a:p>
            <a:pPr lvl="1"/>
            <a:r>
              <a:rPr lang="sl-SI" sz="1800" dirty="0"/>
              <a:t>Realizirala KS Center – </a:t>
            </a:r>
            <a:r>
              <a:rPr lang="sl-SI" sz="1800" dirty="0" smtClean="0"/>
              <a:t>2000€</a:t>
            </a:r>
            <a:endParaRPr lang="en-GB" sz="1800" dirty="0"/>
          </a:p>
          <a:p>
            <a:pPr lvl="0"/>
            <a:r>
              <a:rPr lang="sl-SI" sz="2000" dirty="0"/>
              <a:t>Vloga za sofinanciranje »Ureditev in nakup opreme za otroška igrišča za leto 2019</a:t>
            </a:r>
            <a:r>
              <a:rPr lang="sl-SI" sz="2000" dirty="0" smtClean="0"/>
              <a:t>«</a:t>
            </a:r>
          </a:p>
          <a:p>
            <a:pPr lvl="1"/>
            <a:r>
              <a:rPr lang="sl-SI" sz="1800" dirty="0" smtClean="0"/>
              <a:t>realizirano</a:t>
            </a:r>
            <a:endParaRPr lang="en-GB" sz="1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/>
              </a:rPr>
              <a:t>Realizacija 2019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961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z="2000" dirty="0" smtClean="0"/>
              <a:t>Dodatna osvetlitev pešpoti iz </a:t>
            </a:r>
            <a:r>
              <a:rPr lang="sl-SI" sz="2000" dirty="0" err="1" smtClean="0"/>
              <a:t>Lošce</a:t>
            </a:r>
            <a:r>
              <a:rPr lang="sl-SI" sz="2000" dirty="0" smtClean="0"/>
              <a:t> do mostu, ki vodi v Verd</a:t>
            </a:r>
            <a:endParaRPr lang="sl-SI" sz="2000" dirty="0" smtClean="0"/>
          </a:p>
          <a:p>
            <a:pPr lvl="1"/>
            <a:r>
              <a:rPr lang="sl-SI" sz="1800" dirty="0" err="1" smtClean="0"/>
              <a:t>relaiziralo</a:t>
            </a:r>
            <a:r>
              <a:rPr lang="sl-SI" sz="1800" dirty="0" smtClean="0"/>
              <a:t> KPV – 2200€</a:t>
            </a:r>
          </a:p>
          <a:p>
            <a:r>
              <a:rPr lang="sl-SI" sz="2000" dirty="0" smtClean="0"/>
              <a:t>Objekt Doma krajanov</a:t>
            </a:r>
          </a:p>
          <a:p>
            <a:pPr lvl="1"/>
            <a:r>
              <a:rPr lang="sl-SI" sz="1800" dirty="0" smtClean="0"/>
              <a:t>Sejna soba – Stoli in projektor  (1/3 je cca 1500)</a:t>
            </a:r>
          </a:p>
          <a:p>
            <a:pPr lvl="1"/>
            <a:r>
              <a:rPr lang="sl-SI" sz="1800" dirty="0" smtClean="0"/>
              <a:t>Obnova fasade – predračun cca 800€</a:t>
            </a:r>
          </a:p>
          <a:p>
            <a:pPr lvl="1"/>
            <a:r>
              <a:rPr lang="sl-SI" sz="1800" dirty="0" smtClean="0"/>
              <a:t>Obnova ogrevanja</a:t>
            </a:r>
          </a:p>
          <a:p>
            <a:pPr lvl="1"/>
            <a:r>
              <a:rPr lang="sl-SI" sz="1800" dirty="0" smtClean="0"/>
              <a:t>Nabava klime za sejno sobo ( cca 1000€)</a:t>
            </a:r>
          </a:p>
          <a:p>
            <a:pPr lvl="1"/>
            <a:r>
              <a:rPr lang="sl-SI" sz="1800" dirty="0" smtClean="0"/>
              <a:t>Predlog za pristopno zaščito (npr. Špica)</a:t>
            </a:r>
          </a:p>
          <a:p>
            <a:pPr lvl="1"/>
            <a:r>
              <a:rPr lang="sl-SI" sz="1800" dirty="0" smtClean="0"/>
              <a:t>Ostali stroški po planu</a:t>
            </a:r>
          </a:p>
          <a:p>
            <a:pPr lvl="1"/>
            <a:r>
              <a:rPr lang="sl-SI" sz="1800" dirty="0" smtClean="0"/>
              <a:t>Promet po planu (najemodajalci)</a:t>
            </a:r>
            <a:endParaRPr lang="en-GB" sz="1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/>
              </a:rPr>
              <a:t>Realizacija 2019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8860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l-SI" sz="1600" dirty="0" smtClean="0"/>
              <a:t>Udeležbe </a:t>
            </a:r>
            <a:r>
              <a:rPr lang="sl-SI" sz="1600" dirty="0"/>
              <a:t>na kulturnih in družabnih prireditvah (festival hrane na Stari cesti</a:t>
            </a:r>
            <a:r>
              <a:rPr lang="sl-SI" sz="1600" dirty="0" smtClean="0"/>
              <a:t>)</a:t>
            </a:r>
          </a:p>
          <a:p>
            <a:pPr lvl="1"/>
            <a:r>
              <a:rPr lang="sl-SI" sz="1400" dirty="0" smtClean="0"/>
              <a:t>Uspešno realizirano skupaj s KS BREG in VAS</a:t>
            </a:r>
            <a:endParaRPr lang="en-GB" sz="1400" dirty="0"/>
          </a:p>
          <a:p>
            <a:pPr lvl="0"/>
            <a:r>
              <a:rPr lang="sl-SI" sz="1600" dirty="0"/>
              <a:t>Iniciativa za urejanje vseh vodotokov v občini Vrhnika – skupaj z KS Vas, Verd in </a:t>
            </a:r>
            <a:r>
              <a:rPr lang="sl-SI" sz="1600" dirty="0" smtClean="0"/>
              <a:t>Center</a:t>
            </a:r>
          </a:p>
          <a:p>
            <a:pPr lvl="1"/>
            <a:r>
              <a:rPr lang="sl-SI" sz="1400" dirty="0"/>
              <a:t>Uspešno realizirano skupaj s KS BREG </a:t>
            </a:r>
            <a:r>
              <a:rPr lang="sl-SI" sz="1400" dirty="0" smtClean="0"/>
              <a:t> in VERD</a:t>
            </a:r>
          </a:p>
          <a:p>
            <a:pPr lvl="2"/>
            <a:r>
              <a:rPr lang="sl-SI" sz="1100" dirty="0" smtClean="0"/>
              <a:t>Še vedno čakamo na odgovor in realizacijo</a:t>
            </a:r>
            <a:endParaRPr lang="en-GB" sz="1600" dirty="0"/>
          </a:p>
          <a:p>
            <a:pPr lvl="0"/>
            <a:r>
              <a:rPr lang="sl-SI" sz="1600" dirty="0"/>
              <a:t>Stalna komunikacija z različnimi službami občinske uprave</a:t>
            </a:r>
            <a:endParaRPr lang="en-GB" sz="1600" dirty="0"/>
          </a:p>
          <a:p>
            <a:pPr lvl="1"/>
            <a:r>
              <a:rPr lang="sl-SI" sz="1600" dirty="0"/>
              <a:t>Računovodstvo, okolje in prostor, okolje in komunala, IT</a:t>
            </a:r>
            <a:r>
              <a:rPr lang="sl-SI" sz="1600" dirty="0" smtClean="0"/>
              <a:t>,…</a:t>
            </a:r>
          </a:p>
          <a:p>
            <a:pPr lvl="2"/>
            <a:r>
              <a:rPr lang="sl-SI" sz="1300" dirty="0" smtClean="0"/>
              <a:t>Pohvalno računovodstvo in IT ostalo se mora izboljšati</a:t>
            </a:r>
            <a:endParaRPr lang="en-GB" sz="1300" dirty="0"/>
          </a:p>
          <a:p>
            <a:pPr lvl="0"/>
            <a:r>
              <a:rPr lang="sl-SI" sz="1600" dirty="0"/>
              <a:t>Priprava spletne strani skupaj s koledarjem za boljši pregled </a:t>
            </a:r>
            <a:r>
              <a:rPr lang="sl-SI" sz="1600" dirty="0" smtClean="0"/>
              <a:t>zasedenosti sejne sobe</a:t>
            </a:r>
            <a:endParaRPr lang="en-GB" sz="1600" dirty="0"/>
          </a:p>
          <a:p>
            <a:pPr lvl="1"/>
            <a:r>
              <a:rPr lang="sl-SI" sz="1600" dirty="0"/>
              <a:t>Koledar bo možno povezati tudi na druge spletne strani in uporabljati glede na dodeljene avtorizacije /vsaka KS</a:t>
            </a:r>
            <a:r>
              <a:rPr lang="sl-SI" sz="1600" dirty="0" smtClean="0"/>
              <a:t>)</a:t>
            </a:r>
          </a:p>
          <a:p>
            <a:pPr lvl="2"/>
            <a:r>
              <a:rPr lang="sl-SI" sz="1300" dirty="0" smtClean="0"/>
              <a:t>Realizirano - </a:t>
            </a:r>
            <a:r>
              <a:rPr lang="en-GB" sz="1400" u="sng" dirty="0">
                <a:hlinkClick r:id="rId2"/>
              </a:rPr>
              <a:t>http://ks-center.vrhnika.si/</a:t>
            </a:r>
            <a:r>
              <a:rPr lang="en-GB" sz="1400" dirty="0"/>
              <a:t> </a:t>
            </a:r>
            <a:endParaRPr lang="en-GB" sz="1300" dirty="0"/>
          </a:p>
          <a:p>
            <a:pPr lvl="0"/>
            <a:r>
              <a:rPr lang="sl-SI" sz="1600" dirty="0"/>
              <a:t>Sofinanciranje mlinskega kolesa v Starem </a:t>
            </a:r>
            <a:r>
              <a:rPr lang="sl-SI" sz="1600" dirty="0" err="1"/>
              <a:t>malnu</a:t>
            </a:r>
            <a:r>
              <a:rPr lang="sl-SI" sz="1600" dirty="0"/>
              <a:t> (1000€</a:t>
            </a:r>
            <a:r>
              <a:rPr lang="sl-SI" sz="1600" dirty="0" smtClean="0"/>
              <a:t>)</a:t>
            </a:r>
          </a:p>
          <a:p>
            <a:pPr lvl="1"/>
            <a:r>
              <a:rPr lang="sl-SI" sz="1400" dirty="0" smtClean="0"/>
              <a:t>Realizirano</a:t>
            </a:r>
          </a:p>
          <a:p>
            <a:pPr lvl="1"/>
            <a:r>
              <a:rPr lang="sl-SI" sz="1400" dirty="0" smtClean="0"/>
              <a:t>Sodelovanje s TD  se nadaljuje</a:t>
            </a:r>
          </a:p>
          <a:p>
            <a:pPr lvl="2"/>
            <a:r>
              <a:rPr lang="sl-SI" sz="1100" dirty="0" smtClean="0"/>
              <a:t>Udeležba na dogodku srečanja „Peugeotov“ – kuhanje golaža – predsednika KS Center in Vas</a:t>
            </a:r>
          </a:p>
          <a:p>
            <a:pPr lvl="1"/>
            <a:r>
              <a:rPr lang="sl-SI" sz="1400" dirty="0" smtClean="0"/>
              <a:t>Stalna komunikacija v smislu izboljšanja strategije  in organizacije občinske uprave</a:t>
            </a:r>
            <a:endParaRPr lang="sl-SI" sz="1400" dirty="0" smtClean="0"/>
          </a:p>
          <a:p>
            <a:r>
              <a:rPr lang="sl-SI" sz="1600" dirty="0"/>
              <a:t>Udeležba na dnevu odprtih vrat Kemis-a, </a:t>
            </a:r>
            <a:r>
              <a:rPr lang="sl-SI" sz="1600" dirty="0" err="1"/>
              <a:t>Silika</a:t>
            </a:r>
            <a:r>
              <a:rPr lang="sl-SI" sz="1600" dirty="0"/>
              <a:t>, KPV – delavnica na temo odpadkov</a:t>
            </a:r>
            <a:endParaRPr lang="en-GB" sz="1600" dirty="0"/>
          </a:p>
          <a:p>
            <a:pPr lvl="0"/>
            <a:endParaRPr lang="sl-SI" sz="2900" dirty="0"/>
          </a:p>
          <a:p>
            <a:pPr lvl="0"/>
            <a:endParaRPr lang="en-GB" sz="2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/>
              </a:rPr>
              <a:t>Realizacija 2019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4885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z="1600" dirty="0" smtClean="0"/>
              <a:t>Ureditev parka za Domom krajanov</a:t>
            </a:r>
          </a:p>
          <a:p>
            <a:pPr lvl="1"/>
            <a:r>
              <a:rPr lang="sl-SI" sz="1400" dirty="0" smtClean="0"/>
              <a:t>Uspešno realizirano skupaj s KS BREG in VAS</a:t>
            </a:r>
          </a:p>
          <a:p>
            <a:r>
              <a:rPr lang="sl-SI" sz="1600" dirty="0" smtClean="0"/>
              <a:t>Dodatna ureditev parka za Domom krajanov glede na problematiko zbiranja mlajših krajanov v parku</a:t>
            </a:r>
          </a:p>
          <a:p>
            <a:pPr lvl="1"/>
            <a:r>
              <a:rPr lang="sl-SI" sz="1400" dirty="0" smtClean="0"/>
              <a:t>Uspešno realizirano skupaj s KVŠ, Društvom upokojencev in vsemi tremi KS Breg-Center in Vas</a:t>
            </a:r>
          </a:p>
          <a:p>
            <a:pPr lvl="2"/>
            <a:r>
              <a:rPr lang="sl-SI" sz="1100" dirty="0" smtClean="0"/>
              <a:t>Dodatno smo obrezali najvišjo smreko, tako da je park viden tudi s strani Policije</a:t>
            </a:r>
          </a:p>
          <a:p>
            <a:pPr lvl="2"/>
            <a:r>
              <a:rPr lang="sl-SI" sz="1100" dirty="0" smtClean="0"/>
              <a:t>Dogovorili smo se, da bi bilo dobro, da park dobi namembnost – recimo otroška igrala</a:t>
            </a:r>
          </a:p>
          <a:p>
            <a:pPr lvl="2"/>
            <a:r>
              <a:rPr lang="sl-SI" sz="1100" dirty="0" smtClean="0"/>
              <a:t>Predlog je tudi , da najvišjo smreko za novo leto okrasimo (November)</a:t>
            </a:r>
            <a:endParaRPr lang="sl-SI" sz="1100" dirty="0"/>
          </a:p>
          <a:p>
            <a:r>
              <a:rPr lang="sl-SI" sz="1600" dirty="0" smtClean="0"/>
              <a:t>Sejna soba</a:t>
            </a:r>
          </a:p>
          <a:p>
            <a:pPr lvl="1"/>
            <a:r>
              <a:rPr lang="sl-SI" sz="1400" dirty="0" smtClean="0"/>
              <a:t>Sejna soba je nezasedena</a:t>
            </a:r>
          </a:p>
          <a:p>
            <a:pPr lvl="1"/>
            <a:r>
              <a:rPr lang="sl-SI" sz="1400" dirty="0" smtClean="0"/>
              <a:t>Stalno pridobivanje dodatnih uporabnikov</a:t>
            </a:r>
          </a:p>
          <a:p>
            <a:pPr lvl="2"/>
            <a:r>
              <a:rPr lang="sl-SI" sz="1100" dirty="0" smtClean="0"/>
              <a:t>Danes sem imel ogled s</a:t>
            </a:r>
          </a:p>
          <a:p>
            <a:pPr lvl="2"/>
            <a:r>
              <a:rPr lang="sl-SI" sz="1100" dirty="0" smtClean="0"/>
              <a:t> strani Zavoda za zaposlovanje, kateremu sem tudi že poslal ponudbo</a:t>
            </a:r>
            <a:endParaRPr lang="sl-SI" sz="1100" dirty="0"/>
          </a:p>
          <a:p>
            <a:pPr lvl="0"/>
            <a:endParaRPr lang="en-GB" sz="2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/>
              </a:rPr>
              <a:t>Realizacija 2019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6956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sz="2800" dirty="0" smtClean="0"/>
              <a:t>PRIORITETE  vsaka </a:t>
            </a:r>
            <a:r>
              <a:rPr lang="sl-SI" sz="2800" dirty="0"/>
              <a:t>od spodaj naštetih ključnih točk je lahko na prvem mestu po prioriteti, a kljub temu smo se dogovorili za sledeči vrstni red:</a:t>
            </a:r>
            <a:endParaRPr lang="en-GB" sz="2400" dirty="0"/>
          </a:p>
          <a:p>
            <a:pPr lvl="1"/>
            <a:r>
              <a:rPr lang="sl-SI" dirty="0"/>
              <a:t>Naravo varstvo (</a:t>
            </a:r>
            <a:r>
              <a:rPr lang="sl-SI" dirty="0" err="1"/>
              <a:t>monitoring</a:t>
            </a:r>
            <a:r>
              <a:rPr lang="sl-SI" dirty="0"/>
              <a:t>)</a:t>
            </a:r>
            <a:endParaRPr lang="en-GB" sz="2200" dirty="0"/>
          </a:p>
          <a:p>
            <a:pPr lvl="1"/>
            <a:r>
              <a:rPr lang="sl-SI" dirty="0"/>
              <a:t>Obvoznica in obnova preostale neurejene infrastrukture v KS Center</a:t>
            </a:r>
            <a:endParaRPr lang="en-GB" sz="2200" dirty="0"/>
          </a:p>
          <a:p>
            <a:pPr lvl="1"/>
            <a:r>
              <a:rPr lang="sl-SI" dirty="0"/>
              <a:t>Parkirišča</a:t>
            </a:r>
            <a:endParaRPr lang="en-GB" sz="2200" dirty="0"/>
          </a:p>
          <a:p>
            <a:pPr lvl="1"/>
            <a:r>
              <a:rPr lang="sl-SI" dirty="0"/>
              <a:t>Komunalna ureditev (Obnova preostale neurejene infrastrukture v KS Center)</a:t>
            </a:r>
            <a:endParaRPr lang="en-GB" sz="2200" dirty="0"/>
          </a:p>
          <a:p>
            <a:pPr lvl="1"/>
            <a:r>
              <a:rPr lang="sl-SI" dirty="0"/>
              <a:t>Vodotoki</a:t>
            </a:r>
            <a:endParaRPr lang="en-GB" sz="2200" dirty="0"/>
          </a:p>
          <a:p>
            <a:pPr lvl="1"/>
            <a:r>
              <a:rPr lang="sl-SI" dirty="0"/>
              <a:t>Medgeneracijsko sodelovanje</a:t>
            </a:r>
            <a:endParaRPr lang="en-GB" sz="2200" dirty="0"/>
          </a:p>
          <a:p>
            <a:pPr lvl="1"/>
            <a:r>
              <a:rPr lang="sl-SI" dirty="0"/>
              <a:t>Turizem in šport</a:t>
            </a:r>
            <a:endParaRPr lang="en-GB" sz="2200" dirty="0"/>
          </a:p>
          <a:p>
            <a:pPr lvl="1"/>
            <a:r>
              <a:rPr lang="sl-SI" dirty="0"/>
              <a:t>Objekti</a:t>
            </a:r>
            <a:endParaRPr lang="en-GB" sz="2200" dirty="0"/>
          </a:p>
          <a:p>
            <a:endParaRPr lang="en-GB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effectLst/>
              </a:rPr>
              <a:t>Strategija 2018-2022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882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l-SI" sz="1200" dirty="0" smtClean="0"/>
              <a:t>Glede na poziv župana, da pripravimo strateške usmeritve in razvojne projekte v krajevnih skupnostih smo</a:t>
            </a:r>
          </a:p>
          <a:p>
            <a:pPr lvl="1"/>
            <a:r>
              <a:rPr lang="sl-SI" sz="1200" dirty="0" smtClean="0"/>
              <a:t>Svet KS Vrhnika Center pripravi </a:t>
            </a:r>
            <a:r>
              <a:rPr lang="sl-SI" sz="1200" dirty="0" err="1" smtClean="0"/>
              <a:t>osnunek</a:t>
            </a:r>
            <a:r>
              <a:rPr lang="sl-SI" sz="1200" dirty="0" smtClean="0"/>
              <a:t> strateških in razvojnih projektov v KS Center</a:t>
            </a:r>
          </a:p>
          <a:p>
            <a:pPr lvl="1"/>
            <a:r>
              <a:rPr lang="sl-SI" sz="1200" dirty="0"/>
              <a:t>Z</a:t>
            </a:r>
            <a:r>
              <a:rPr lang="sl-SI" sz="1200" dirty="0" smtClean="0"/>
              <a:t>bor krajanov KS Center</a:t>
            </a:r>
          </a:p>
          <a:p>
            <a:pPr lvl="2"/>
            <a:r>
              <a:rPr lang="sl-SI" sz="1200" dirty="0" smtClean="0"/>
              <a:t>Na osnovi osnutka strateških in razvojnih projektov KS Vrhnika center in na osnovi pobud krajanov je bil pripravljena Strategija KS Vrhnika center in poslana na občino</a:t>
            </a:r>
          </a:p>
          <a:p>
            <a:pPr lvl="1"/>
            <a:r>
              <a:rPr lang="sl-SI" sz="1200" dirty="0" smtClean="0"/>
              <a:t>Do sedaj nismo dobili niti enega uradnega odgovora</a:t>
            </a:r>
          </a:p>
          <a:p>
            <a:pPr lvl="1"/>
            <a:r>
              <a:rPr lang="sl-SI" sz="1600" dirty="0" smtClean="0"/>
              <a:t>Potek dogodkov</a:t>
            </a:r>
          </a:p>
          <a:p>
            <a:pPr lvl="1"/>
            <a:r>
              <a:rPr lang="sl-SI" sz="1200" dirty="0" smtClean="0"/>
              <a:t>Strategija poslana na občino </a:t>
            </a:r>
          </a:p>
          <a:p>
            <a:pPr lvl="2"/>
            <a:r>
              <a:rPr lang="sl-SI" sz="900" dirty="0" smtClean="0"/>
              <a:t>Osnutek 1.7.2019</a:t>
            </a:r>
          </a:p>
          <a:p>
            <a:pPr lvl="2"/>
            <a:r>
              <a:rPr lang="sl-SI" sz="900" dirty="0" smtClean="0"/>
              <a:t>Končna verzija 5.7.2019</a:t>
            </a:r>
          </a:p>
          <a:p>
            <a:pPr lvl="1"/>
            <a:r>
              <a:rPr lang="sl-SI" sz="1200" dirty="0" smtClean="0"/>
              <a:t>V Septembru sem pričel akcijo v smislu povratne informacije iz občine</a:t>
            </a:r>
          </a:p>
          <a:p>
            <a:pPr lvl="2"/>
            <a:r>
              <a:rPr lang="sl-SI" sz="1200" dirty="0" err="1" smtClean="0"/>
              <a:t>Najpreje</a:t>
            </a:r>
            <a:r>
              <a:rPr lang="sl-SI" sz="1200" dirty="0" smtClean="0"/>
              <a:t> podžupana</a:t>
            </a:r>
          </a:p>
          <a:p>
            <a:pPr lvl="3"/>
            <a:r>
              <a:rPr lang="sl-SI" sz="1200" dirty="0" smtClean="0"/>
              <a:t>Po zagotovilih podžupana je on stalno opozarjal župana, da mora nekaj ukreniti</a:t>
            </a:r>
          </a:p>
          <a:p>
            <a:pPr lvl="2"/>
            <a:r>
              <a:rPr lang="sl-SI" sz="1200" dirty="0" smtClean="0"/>
              <a:t>Nato sem zahteval sestanek pri županu</a:t>
            </a:r>
          </a:p>
          <a:p>
            <a:pPr lvl="3"/>
            <a:r>
              <a:rPr lang="sl-SI" sz="1200" dirty="0" smtClean="0"/>
              <a:t>Na sestanku sva bila prisotna predsednika KS Center in Vas</a:t>
            </a:r>
          </a:p>
          <a:p>
            <a:pPr lvl="3"/>
            <a:r>
              <a:rPr lang="sl-SI" sz="1200" dirty="0" smtClean="0"/>
              <a:t>Dogovorjeno je bilo, da bo sklical vse KS </a:t>
            </a:r>
          </a:p>
          <a:p>
            <a:pPr lvl="2"/>
            <a:r>
              <a:rPr lang="sl-SI" sz="1200" dirty="0" smtClean="0"/>
              <a:t>Končni rezultat vsega skupaj je , da je župan nominiral dodatnega podžupana, kateri se bo ukvarjal samo z KS-ji</a:t>
            </a:r>
          </a:p>
          <a:p>
            <a:pPr lvl="3"/>
            <a:r>
              <a:rPr lang="sl-SI" sz="1200" dirty="0" smtClean="0"/>
              <a:t>Uradne informacije o tem še ni – neuradno je to svetnik Janko Malovrh (SDS)</a:t>
            </a:r>
          </a:p>
          <a:p>
            <a:pPr lvl="3"/>
            <a:r>
              <a:rPr lang="sl-SI" sz="1200" dirty="0" smtClean="0"/>
              <a:t>Katerega sem prejšnji teden tudi že </a:t>
            </a:r>
            <a:r>
              <a:rPr lang="sl-SI" sz="1200" dirty="0" err="1" smtClean="0"/>
              <a:t>kontaktiral</a:t>
            </a:r>
            <a:r>
              <a:rPr lang="sl-SI" sz="1200" dirty="0" smtClean="0"/>
              <a:t>, kljub temu da uradnega naznanila še ni bilo</a:t>
            </a:r>
          </a:p>
          <a:p>
            <a:pPr lvl="4"/>
            <a:r>
              <a:rPr lang="sl-SI" sz="1200" dirty="0" smtClean="0"/>
              <a:t>Dogovorila sva se da me v pričetku tega tedna pokliče, glede na to da imamo ta teden sestanek</a:t>
            </a:r>
          </a:p>
          <a:p>
            <a:pPr lvl="1"/>
            <a:endParaRPr lang="en-GB" sz="1400" dirty="0"/>
          </a:p>
          <a:p>
            <a:pPr lvl="0"/>
            <a:endParaRPr lang="sl-SI" sz="2900" dirty="0"/>
          </a:p>
          <a:p>
            <a:pPr lvl="0"/>
            <a:endParaRPr lang="en-GB" sz="2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effectLst/>
              </a:rPr>
              <a:t>Strateške usmeritve in razvojni projekti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0782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z="2000" dirty="0" smtClean="0"/>
              <a:t>Večji del sredstev za investicije so namenjena dodatni izgradnji otroških igrišč – Poštna in Gradišče</a:t>
            </a:r>
            <a:endParaRPr lang="sl-SI" sz="2000" dirty="0" smtClean="0"/>
          </a:p>
          <a:p>
            <a:pPr lvl="1"/>
            <a:r>
              <a:rPr lang="sl-SI" sz="1800" dirty="0" smtClean="0"/>
              <a:t>Cca 25000€</a:t>
            </a:r>
          </a:p>
          <a:p>
            <a:r>
              <a:rPr lang="sl-SI" sz="2000" dirty="0" smtClean="0"/>
              <a:t>Objekt Doma krajanov</a:t>
            </a:r>
          </a:p>
          <a:p>
            <a:pPr lvl="1"/>
            <a:r>
              <a:rPr lang="sl-SI" sz="1800" dirty="0" smtClean="0"/>
              <a:t>Planirano na osnovi obstoječih stroškov</a:t>
            </a:r>
          </a:p>
          <a:p>
            <a:r>
              <a:rPr lang="sl-SI" sz="2000" dirty="0" smtClean="0"/>
              <a:t>Ni predvidenih drugih večjih investicij</a:t>
            </a:r>
          </a:p>
          <a:p>
            <a:r>
              <a:rPr lang="sl-SI" sz="2000" dirty="0" smtClean="0"/>
              <a:t>Sredstva se prenašajo v naslednje leto</a:t>
            </a: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/>
              </a:rPr>
              <a:t>Plan 2020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3305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r">
  <a:themeElements>
    <a:clrScheme name="Papi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i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300</TotalTime>
  <Words>805</Words>
  <Application>Microsoft Office PowerPoint</Application>
  <PresentationFormat>Diaprojekcija na zaslonu (4:3)</PresentationFormat>
  <Paragraphs>109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2" baseType="lpstr">
      <vt:lpstr>Papir</vt:lpstr>
      <vt:lpstr>Sestanek sveta KS Vrhnika Center</vt:lpstr>
      <vt:lpstr>Dnevni red</vt:lpstr>
      <vt:lpstr>Realizacija 2019</vt:lpstr>
      <vt:lpstr>Realizacija 2019</vt:lpstr>
      <vt:lpstr>Realizacija 2019</vt:lpstr>
      <vt:lpstr>Realizacija 2019</vt:lpstr>
      <vt:lpstr>Strategija 2018-2022</vt:lpstr>
      <vt:lpstr>Strateške usmeritve in razvojni projekti</vt:lpstr>
      <vt:lpstr>Plan 2020</vt:lpstr>
      <vt:lpstr>Razno</vt:lpstr>
      <vt:lpstr>Komunikacija med nami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Zbor krajanov</dc:title>
  <dc:creator>User</dc:creator>
  <cp:lastModifiedBy>User</cp:lastModifiedBy>
  <cp:revision>27</cp:revision>
  <dcterms:created xsi:type="dcterms:W3CDTF">2019-06-05T11:02:46Z</dcterms:created>
  <dcterms:modified xsi:type="dcterms:W3CDTF">2019-10-24T13:59:10Z</dcterms:modified>
</cp:coreProperties>
</file>